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59" r:id="rId5"/>
    <p:sldId id="260" r:id="rId6"/>
    <p:sldId id="261" r:id="rId7"/>
    <p:sldId id="262" r:id="rId8"/>
    <p:sldId id="265" r:id="rId9"/>
    <p:sldId id="267" r:id="rId10"/>
    <p:sldId id="266"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BC696EA-0228-4445-8E53-FDC01F87629E}" type="slidenum">
              <a:rPr lang="en-US" smtClean="0"/>
              <a:t>‹#›</a:t>
            </a:fld>
            <a:endParaRPr lang="en-US"/>
          </a:p>
        </p:txBody>
      </p:sp>
    </p:spTree>
    <p:extLst>
      <p:ext uri="{BB962C8B-B14F-4D97-AF65-F5344CB8AC3E}">
        <p14:creationId xmlns:p14="http://schemas.microsoft.com/office/powerpoint/2010/main" val="182997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243420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44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268952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BC696EA-0228-4445-8E53-FDC01F87629E}" type="slidenum">
              <a:rPr lang="en-US" smtClean="0"/>
              <a:t>‹#›</a:t>
            </a:fld>
            <a:endParaRPr lang="en-US"/>
          </a:p>
        </p:txBody>
      </p:sp>
    </p:spTree>
    <p:extLst>
      <p:ext uri="{BB962C8B-B14F-4D97-AF65-F5344CB8AC3E}">
        <p14:creationId xmlns:p14="http://schemas.microsoft.com/office/powerpoint/2010/main" val="3225577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426354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A9D5BD-CF14-40D3-86BE-6A35C990B969}" type="datetimeFigureOut">
              <a:rPr lang="en-US" smtClean="0"/>
              <a:t>11/24/2016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71228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A9D5BD-CF14-40D3-86BE-6A35C990B969}" type="datetimeFigureOut">
              <a:rPr lang="en-US" smtClean="0"/>
              <a:t>11/24/2016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334943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9D5BD-CF14-40D3-86BE-6A35C990B969}" type="datetimeFigureOut">
              <a:rPr lang="en-US" smtClean="0"/>
              <a:t>11/24/2016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416662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39425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85454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8A9D5BD-CF14-40D3-86BE-6A35C990B969}" type="datetimeFigureOut">
              <a:rPr lang="en-US" smtClean="0"/>
              <a:t>11/24/2016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BC696EA-0228-4445-8E53-FDC01F87629E}" type="slidenum">
              <a:rPr lang="en-US" smtClean="0"/>
              <a:t>‹#›</a:t>
            </a:fld>
            <a:endParaRPr lang="en-US"/>
          </a:p>
        </p:txBody>
      </p:sp>
    </p:spTree>
    <p:extLst>
      <p:ext uri="{BB962C8B-B14F-4D97-AF65-F5344CB8AC3E}">
        <p14:creationId xmlns:p14="http://schemas.microsoft.com/office/powerpoint/2010/main" val="2965244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vimeo.com/103554797"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Projet</a:t>
            </a:r>
            <a:r>
              <a:rPr lang="en-US" dirty="0"/>
              <a:t> GEO</a:t>
            </a:r>
          </a:p>
        </p:txBody>
      </p:sp>
      <p:sp>
        <p:nvSpPr>
          <p:cNvPr id="3" name="Subtitle 2"/>
          <p:cNvSpPr>
            <a:spLocks noGrp="1"/>
          </p:cNvSpPr>
          <p:nvPr>
            <p:ph type="subTitle" idx="1"/>
          </p:nvPr>
        </p:nvSpPr>
        <p:spPr/>
        <p:txBody>
          <a:bodyPr/>
          <a:lstStyle/>
          <a:p>
            <a:r>
              <a:rPr lang="en-US" dirty="0"/>
              <a:t>Une </a:t>
            </a:r>
            <a:r>
              <a:rPr lang="en-US" dirty="0" err="1"/>
              <a:t>aventure</a:t>
            </a:r>
            <a:r>
              <a:rPr lang="en-US" dirty="0"/>
              <a:t> g</a:t>
            </a:r>
            <a:r>
              <a:rPr lang="es-ES" dirty="0" err="1"/>
              <a:t>éolocalisée</a:t>
            </a:r>
            <a:r>
              <a:rPr lang="es-ES" dirty="0"/>
              <a:t> </a:t>
            </a:r>
            <a:r>
              <a:rPr lang="es-ES" dirty="0" err="1"/>
              <a:t>dans</a:t>
            </a:r>
            <a:r>
              <a:rPr lang="es-ES" dirty="0"/>
              <a:t> les </a:t>
            </a:r>
            <a:r>
              <a:rPr lang="es-ES" dirty="0" err="1"/>
              <a:t>rues</a:t>
            </a:r>
            <a:r>
              <a:rPr lang="es-ES" dirty="0"/>
              <a:t> de Paris</a:t>
            </a:r>
            <a:endParaRPr lang="en-US" dirty="0"/>
          </a:p>
        </p:txBody>
      </p:sp>
    </p:spTree>
    <p:extLst>
      <p:ext uri="{BB962C8B-B14F-4D97-AF65-F5344CB8AC3E}">
        <p14:creationId xmlns:p14="http://schemas.microsoft.com/office/powerpoint/2010/main" val="45747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Histoire - concept</a:t>
            </a:r>
          </a:p>
        </p:txBody>
      </p:sp>
      <p:sp>
        <p:nvSpPr>
          <p:cNvPr id="3" name="Content Placeholder 2"/>
          <p:cNvSpPr>
            <a:spLocks noGrp="1"/>
          </p:cNvSpPr>
          <p:nvPr>
            <p:ph idx="1"/>
          </p:nvPr>
        </p:nvSpPr>
        <p:spPr/>
        <p:txBody>
          <a:bodyPr>
            <a:normAutofit/>
          </a:bodyPr>
          <a:lstStyle/>
          <a:p>
            <a:r>
              <a:rPr lang="fr-FR" sz="1200" dirty="0"/>
              <a:t>Tu t’arrêtes quand tu pense avoir trouvé la réponse.</a:t>
            </a:r>
          </a:p>
          <a:p>
            <a:r>
              <a:rPr lang="fr-FR" sz="1200" dirty="0"/>
              <a:t>Le joueur peut toujours revisiter les endroits explorés, pour relancer l’expérience vidéo.</a:t>
            </a:r>
          </a:p>
          <a:p>
            <a:r>
              <a:rPr lang="fr-FR" sz="1200" dirty="0"/>
              <a:t>Le joueur est à la recherche d’une personne disparue. Cette personne est en fait un assassin qui préparait un nouveau coup.</a:t>
            </a:r>
          </a:p>
          <a:p>
            <a:r>
              <a:rPr lang="fr-FR" sz="1200" dirty="0"/>
              <a:t>Les esprits des anciennes victimes vont venir apporter des modifications au portable pour modifier les outils d’investigation du joueur. (REF: LOVELY BONES)</a:t>
            </a:r>
          </a:p>
        </p:txBody>
      </p:sp>
    </p:spTree>
    <p:extLst>
      <p:ext uri="{BB962C8B-B14F-4D97-AF65-F5344CB8AC3E}">
        <p14:creationId xmlns:p14="http://schemas.microsoft.com/office/powerpoint/2010/main" val="2567011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Video</a:t>
            </a:r>
            <a:r>
              <a:rPr lang="fr-FR" dirty="0"/>
              <a:t> – Composition</a:t>
            </a:r>
          </a:p>
        </p:txBody>
      </p:sp>
      <p:sp>
        <p:nvSpPr>
          <p:cNvPr id="3" name="Content Placeholder 2"/>
          <p:cNvSpPr>
            <a:spLocks noGrp="1"/>
          </p:cNvSpPr>
          <p:nvPr>
            <p:ph idx="1"/>
          </p:nvPr>
        </p:nvSpPr>
        <p:spPr>
          <a:xfrm>
            <a:off x="1069848" y="2093976"/>
            <a:ext cx="4987003" cy="1706236"/>
          </a:xfrm>
        </p:spPr>
        <p:txBody>
          <a:bodyPr>
            <a:noAutofit/>
          </a:bodyPr>
          <a:lstStyle/>
          <a:p>
            <a:r>
              <a:rPr lang="fr-FR" sz="1200" dirty="0"/>
              <a:t>Le concept de la vidéo est de mettre en avant l’aspect géolocalisation – aventure du projet</a:t>
            </a:r>
          </a:p>
          <a:p>
            <a:r>
              <a:rPr lang="fr-FR" sz="1200" dirty="0"/>
              <a:t>Pour se faire la vidéo sera complètement filmée dans la réalité en rajoutant via du post-</a:t>
            </a:r>
            <a:r>
              <a:rPr lang="fr-FR" sz="1200" dirty="0" err="1"/>
              <a:t>process</a:t>
            </a:r>
            <a:r>
              <a:rPr lang="fr-FR" sz="1200" dirty="0"/>
              <a:t> l’écran du portable.</a:t>
            </a:r>
          </a:p>
          <a:p>
            <a:r>
              <a:rPr lang="fr-FR" sz="1200" dirty="0">
                <a:hlinkClick r:id="rId2"/>
              </a:rPr>
              <a:t>https://vimeo.com/103554797</a:t>
            </a:r>
            <a:endParaRPr lang="fr-FR" sz="1200" dirty="0"/>
          </a:p>
          <a:p>
            <a:endParaRPr lang="fr-FR" sz="1200" dirty="0"/>
          </a:p>
        </p:txBody>
      </p:sp>
      <p:pic>
        <p:nvPicPr>
          <p:cNvPr id="4" name="Picture 3"/>
          <p:cNvPicPr>
            <a:picLocks noChangeAspect="1"/>
          </p:cNvPicPr>
          <p:nvPr/>
        </p:nvPicPr>
        <p:blipFill rotWithShape="1">
          <a:blip r:embed="rId3"/>
          <a:srcRect t="12064" r="4014" b="13944"/>
          <a:stretch/>
        </p:blipFill>
        <p:spPr>
          <a:xfrm>
            <a:off x="6585359" y="2093976"/>
            <a:ext cx="5030094" cy="2181138"/>
          </a:xfrm>
          <a:prstGeom prst="rect">
            <a:avLst/>
          </a:prstGeom>
        </p:spPr>
      </p:pic>
      <p:pic>
        <p:nvPicPr>
          <p:cNvPr id="5" name="Picture 4"/>
          <p:cNvPicPr>
            <a:picLocks noChangeAspect="1"/>
          </p:cNvPicPr>
          <p:nvPr/>
        </p:nvPicPr>
        <p:blipFill rotWithShape="1">
          <a:blip r:embed="rId4"/>
          <a:srcRect l="1818" t="12794" r="2638" b="13553"/>
          <a:stretch/>
        </p:blipFill>
        <p:spPr>
          <a:xfrm>
            <a:off x="6585359" y="4400949"/>
            <a:ext cx="5030094" cy="2181138"/>
          </a:xfrm>
          <a:prstGeom prst="rect">
            <a:avLst/>
          </a:prstGeom>
        </p:spPr>
      </p:pic>
      <p:pic>
        <p:nvPicPr>
          <p:cNvPr id="6" name="Picture 5"/>
          <p:cNvPicPr>
            <a:picLocks noChangeAspect="1"/>
          </p:cNvPicPr>
          <p:nvPr/>
        </p:nvPicPr>
        <p:blipFill rotWithShape="1">
          <a:blip r:embed="rId5"/>
          <a:srcRect l="3852" t="4041" b="20990"/>
          <a:stretch/>
        </p:blipFill>
        <p:spPr>
          <a:xfrm>
            <a:off x="1069848" y="4400949"/>
            <a:ext cx="5030094" cy="2181138"/>
          </a:xfrm>
          <a:prstGeom prst="rect">
            <a:avLst/>
          </a:prstGeom>
        </p:spPr>
      </p:pic>
    </p:spTree>
    <p:extLst>
      <p:ext uri="{BB962C8B-B14F-4D97-AF65-F5344CB8AC3E}">
        <p14:creationId xmlns:p14="http://schemas.microsoft.com/office/powerpoint/2010/main" val="3955002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Video</a:t>
            </a:r>
            <a:r>
              <a:rPr lang="fr-FR" dirty="0"/>
              <a:t> - Séquences</a:t>
            </a:r>
          </a:p>
        </p:txBody>
      </p:sp>
      <p:sp>
        <p:nvSpPr>
          <p:cNvPr id="3" name="Content Placeholder 2"/>
          <p:cNvSpPr>
            <a:spLocks noGrp="1"/>
          </p:cNvSpPr>
          <p:nvPr>
            <p:ph idx="1"/>
          </p:nvPr>
        </p:nvSpPr>
        <p:spPr>
          <a:xfrm>
            <a:off x="1069848" y="2121408"/>
            <a:ext cx="5090320" cy="1840992"/>
          </a:xfrm>
        </p:spPr>
        <p:txBody>
          <a:bodyPr>
            <a:normAutofit/>
          </a:bodyPr>
          <a:lstStyle/>
          <a:p>
            <a:r>
              <a:rPr lang="fr-FR" sz="1200" dirty="0"/>
              <a:t>Le joueur reçoit la notification d’une nouvelle affaire</a:t>
            </a:r>
          </a:p>
          <a:p>
            <a:r>
              <a:rPr lang="fr-FR" sz="1200" dirty="0"/>
              <a:t>Il se déplace dans le métro consultant une page FB</a:t>
            </a:r>
          </a:p>
          <a:p>
            <a:r>
              <a:rPr lang="fr-FR" sz="1200" dirty="0"/>
              <a:t>Il se retrouve dans un par cet utilise le mode vision / faire une superposition entre le réel et l’aperçu de la caméra</a:t>
            </a:r>
          </a:p>
          <a:p>
            <a:r>
              <a:rPr lang="fr-FR" sz="1200" dirty="0"/>
              <a:t>Idée pour le plan final partir de la vue de la caméra et zoomer pour finir dans l’appli qui affiche l’écran de début puis le nom de l’appli qui apparait.</a:t>
            </a:r>
          </a:p>
        </p:txBody>
      </p:sp>
      <p:pic>
        <p:nvPicPr>
          <p:cNvPr id="1028" name="Picture 4"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4499296"/>
            <a:ext cx="3215608" cy="21447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914" y="3845270"/>
            <a:ext cx="3453870" cy="2899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1818" t="12794" r="2638" b="13553"/>
          <a:stretch/>
        </p:blipFill>
        <p:spPr>
          <a:xfrm>
            <a:off x="6652470" y="2121408"/>
            <a:ext cx="5030094" cy="2181138"/>
          </a:xfrm>
          <a:prstGeom prst="rect">
            <a:avLst/>
          </a:prstGeom>
        </p:spPr>
      </p:pic>
    </p:spTree>
    <p:extLst>
      <p:ext uri="{BB962C8B-B14F-4D97-AF65-F5344CB8AC3E}">
        <p14:creationId xmlns:p14="http://schemas.microsoft.com/office/powerpoint/2010/main" val="183144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Sommaire</a:t>
            </a:r>
            <a:endParaRPr lang="en-US" dirty="0"/>
          </a:p>
        </p:txBody>
      </p:sp>
      <p:sp>
        <p:nvSpPr>
          <p:cNvPr id="3" name="Content Placeholder 2"/>
          <p:cNvSpPr>
            <a:spLocks noGrp="1"/>
          </p:cNvSpPr>
          <p:nvPr>
            <p:ph idx="1"/>
          </p:nvPr>
        </p:nvSpPr>
        <p:spPr>
          <a:xfrm>
            <a:off x="1069848" y="2121408"/>
            <a:ext cx="2988805" cy="4050792"/>
          </a:xfrm>
        </p:spPr>
        <p:txBody>
          <a:bodyPr>
            <a:normAutofit/>
          </a:bodyPr>
          <a:lstStyle/>
          <a:p>
            <a:r>
              <a:rPr lang="fr-FR" sz="1200" dirty="0"/>
              <a:t>Fiche d’identité</a:t>
            </a:r>
          </a:p>
          <a:p>
            <a:pPr lvl="1"/>
            <a:r>
              <a:rPr lang="fr-FR" sz="1200" dirty="0"/>
              <a:t>Concept </a:t>
            </a:r>
          </a:p>
          <a:p>
            <a:pPr lvl="1"/>
            <a:r>
              <a:rPr lang="fr-FR" sz="1200" dirty="0"/>
              <a:t>Key </a:t>
            </a:r>
            <a:r>
              <a:rPr lang="fr-FR" sz="1200" dirty="0" err="1"/>
              <a:t>Selling</a:t>
            </a:r>
            <a:r>
              <a:rPr lang="fr-FR" sz="1200" dirty="0"/>
              <a:t> Points</a:t>
            </a:r>
          </a:p>
          <a:p>
            <a:pPr lvl="1"/>
            <a:r>
              <a:rPr lang="fr-FR" sz="1200" dirty="0"/>
              <a:t>Cible</a:t>
            </a:r>
          </a:p>
          <a:p>
            <a:pPr lvl="1"/>
            <a:r>
              <a:rPr lang="fr-FR" sz="1200" dirty="0"/>
              <a:t>Expérience recherchée</a:t>
            </a:r>
          </a:p>
          <a:p>
            <a:r>
              <a:rPr lang="fr-FR" sz="1200" dirty="0"/>
              <a:t>Game System</a:t>
            </a:r>
          </a:p>
          <a:p>
            <a:pPr lvl="1"/>
            <a:r>
              <a:rPr lang="fr-FR" sz="1200" dirty="0"/>
              <a:t>Objectif</a:t>
            </a:r>
          </a:p>
          <a:p>
            <a:pPr lvl="1"/>
            <a:r>
              <a:rPr lang="fr-FR" sz="1200" dirty="0" err="1"/>
              <a:t>Gameplay</a:t>
            </a:r>
            <a:endParaRPr lang="fr-FR" sz="1200" dirty="0"/>
          </a:p>
          <a:p>
            <a:pPr lvl="2"/>
            <a:r>
              <a:rPr lang="fr-FR" sz="1200" dirty="0"/>
              <a:t>Camera 360</a:t>
            </a:r>
          </a:p>
          <a:p>
            <a:pPr lvl="2"/>
            <a:r>
              <a:rPr lang="fr-FR" sz="1200" dirty="0" err="1"/>
              <a:t>Map</a:t>
            </a:r>
            <a:endParaRPr lang="fr-FR" sz="1200" dirty="0"/>
          </a:p>
          <a:p>
            <a:pPr lvl="2"/>
            <a:r>
              <a:rPr lang="fr-FR" sz="1200" dirty="0"/>
              <a:t>Textes</a:t>
            </a:r>
          </a:p>
          <a:p>
            <a:pPr lvl="1"/>
            <a:r>
              <a:rPr lang="fr-FR" sz="1200" dirty="0" err="1"/>
              <a:t>GameLoop</a:t>
            </a:r>
            <a:endParaRPr lang="fr-FR" sz="1200" dirty="0"/>
          </a:p>
          <a:p>
            <a:pPr lvl="1"/>
            <a:r>
              <a:rPr lang="fr-FR" sz="1200" dirty="0"/>
              <a:t>Boucles de </a:t>
            </a:r>
            <a:r>
              <a:rPr lang="fr-FR" sz="1200" dirty="0" err="1"/>
              <a:t>Gameplay</a:t>
            </a:r>
            <a:endParaRPr lang="fr-FR" sz="1200" dirty="0"/>
          </a:p>
          <a:p>
            <a:pPr lvl="1"/>
            <a:r>
              <a:rPr lang="fr-FR" sz="1200" dirty="0"/>
              <a:t>3C</a:t>
            </a:r>
          </a:p>
          <a:p>
            <a:pPr lvl="1"/>
            <a:r>
              <a:rPr lang="fr-FR" sz="1200" dirty="0"/>
              <a:t>Design des différents écrans de jeu</a:t>
            </a:r>
          </a:p>
        </p:txBody>
      </p:sp>
      <p:sp>
        <p:nvSpPr>
          <p:cNvPr id="4" name="Content Placeholder 2"/>
          <p:cNvSpPr txBox="1">
            <a:spLocks/>
          </p:cNvSpPr>
          <p:nvPr/>
        </p:nvSpPr>
        <p:spPr>
          <a:xfrm>
            <a:off x="4604645" y="2121408"/>
            <a:ext cx="2988805"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fr-FR" sz="1200" dirty="0"/>
              <a:t>Histoire</a:t>
            </a:r>
          </a:p>
          <a:p>
            <a:pPr lvl="1"/>
            <a:r>
              <a:rPr lang="fr-FR" sz="1200" dirty="0"/>
              <a:t>Concept</a:t>
            </a:r>
          </a:p>
          <a:p>
            <a:pPr lvl="1"/>
            <a:r>
              <a:rPr lang="fr-FR" sz="1200" dirty="0"/>
              <a:t>Histoire par points d’intérêts</a:t>
            </a:r>
          </a:p>
          <a:p>
            <a:r>
              <a:rPr lang="fr-FR" sz="1200" dirty="0"/>
              <a:t>DA</a:t>
            </a:r>
          </a:p>
          <a:p>
            <a:pPr lvl="1"/>
            <a:r>
              <a:rPr lang="fr-FR" sz="1200" dirty="0"/>
              <a:t>Application</a:t>
            </a:r>
          </a:p>
          <a:p>
            <a:pPr lvl="1"/>
            <a:r>
              <a:rPr lang="fr-FR" sz="1200" dirty="0"/>
              <a:t>Camera 360</a:t>
            </a:r>
          </a:p>
          <a:p>
            <a:r>
              <a:rPr lang="fr-FR" sz="1200" dirty="0"/>
              <a:t>Références</a:t>
            </a:r>
          </a:p>
          <a:p>
            <a:r>
              <a:rPr lang="fr-FR" sz="1200" dirty="0"/>
              <a:t>Vidéo - </a:t>
            </a:r>
            <a:r>
              <a:rPr lang="fr-FR" sz="1200" dirty="0" err="1"/>
              <a:t>Trailer</a:t>
            </a:r>
            <a:endParaRPr lang="fr-FR" sz="1200" dirty="0"/>
          </a:p>
        </p:txBody>
      </p:sp>
    </p:spTree>
    <p:extLst>
      <p:ext uri="{BB962C8B-B14F-4D97-AF65-F5344CB8AC3E}">
        <p14:creationId xmlns:p14="http://schemas.microsoft.com/office/powerpoint/2010/main" val="344483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Concept</a:t>
            </a:r>
          </a:p>
        </p:txBody>
      </p:sp>
      <p:sp>
        <p:nvSpPr>
          <p:cNvPr id="3" name="Content Placeholder 2"/>
          <p:cNvSpPr>
            <a:spLocks noGrp="1"/>
          </p:cNvSpPr>
          <p:nvPr>
            <p:ph idx="1"/>
          </p:nvPr>
        </p:nvSpPr>
        <p:spPr/>
        <p:txBody>
          <a:bodyPr>
            <a:normAutofit/>
          </a:bodyPr>
          <a:lstStyle/>
          <a:p>
            <a:r>
              <a:rPr lang="fr-FR" sz="1200" dirty="0"/>
              <a:t>Le joueur a installé une application qui lui propose des travaux d’investigation de personnes disparues ou suspectes.</a:t>
            </a:r>
          </a:p>
          <a:p>
            <a:r>
              <a:rPr lang="fr-FR" sz="1200" dirty="0"/>
              <a:t>L’application offre différents outils au joueur pour procéder à l’investigation dont: Une carte pour </a:t>
            </a:r>
            <a:r>
              <a:rPr lang="fr-FR" sz="1200" dirty="0" err="1"/>
              <a:t>pin-point</a:t>
            </a:r>
            <a:r>
              <a:rPr lang="fr-FR" sz="1200" dirty="0"/>
              <a:t> les points d’intérêts et sa position, une application pour lire des messages de textes de différentes personnes, une galerie de photos, un historique des activités du joueur (notifications récapitulation …) et la caméra d’investigation.</a:t>
            </a:r>
          </a:p>
          <a:p>
            <a:r>
              <a:rPr lang="fr-FR" sz="1200" dirty="0"/>
              <a:t>L´idée étant de jouer avec l’information et la désinformation. Le joueur sera plongé dans une énorme quantité de contenu qu’il devra trier pour planifier où aller sur Paris puis utiliser la caméra de son portable pour analyser l’environnement qui l’entoure.</a:t>
            </a:r>
          </a:p>
        </p:txBody>
      </p:sp>
    </p:spTree>
    <p:extLst>
      <p:ext uri="{BB962C8B-B14F-4D97-AF65-F5344CB8AC3E}">
        <p14:creationId xmlns:p14="http://schemas.microsoft.com/office/powerpoint/2010/main" val="2712196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Key </a:t>
            </a:r>
            <a:r>
              <a:rPr lang="fr-FR" dirty="0" err="1"/>
              <a:t>Selling</a:t>
            </a:r>
            <a:r>
              <a:rPr lang="fr-FR" dirty="0"/>
              <a:t> points</a:t>
            </a:r>
            <a:endParaRPr lang="en-US" dirty="0"/>
          </a:p>
        </p:txBody>
      </p:sp>
      <p:sp>
        <p:nvSpPr>
          <p:cNvPr id="3" name="Content Placeholder 2"/>
          <p:cNvSpPr>
            <a:spLocks noGrp="1"/>
          </p:cNvSpPr>
          <p:nvPr>
            <p:ph idx="1"/>
          </p:nvPr>
        </p:nvSpPr>
        <p:spPr/>
        <p:txBody>
          <a:bodyPr/>
          <a:lstStyle/>
          <a:p>
            <a:r>
              <a:rPr lang="fr-FR" sz="1200" noProof="1"/>
              <a:t>Une aventure géolocoalisée sur Paris</a:t>
            </a:r>
          </a:p>
          <a:p>
            <a:pPr lvl="1"/>
            <a:r>
              <a:rPr lang="fr-FR" sz="1200" noProof="1"/>
              <a:t>Explore</a:t>
            </a:r>
          </a:p>
          <a:p>
            <a:pPr lvl="1"/>
            <a:r>
              <a:rPr lang="fr-FR" sz="1200" noProof="1"/>
              <a:t>Découvre</a:t>
            </a:r>
          </a:p>
          <a:p>
            <a:r>
              <a:rPr lang="fr-FR" sz="1200" noProof="1"/>
              <a:t>Deviens le nouveau Sherlock Holmes</a:t>
            </a:r>
          </a:p>
          <a:p>
            <a:r>
              <a:rPr lang="fr-FR" sz="1200" noProof="1"/>
              <a:t>Récupère les différents indices et formule tes propres théories</a:t>
            </a:r>
          </a:p>
          <a:p>
            <a:endParaRPr lang="fr-FR" noProof="1"/>
          </a:p>
          <a:p>
            <a:endParaRPr lang="fr-FR" noProof="1"/>
          </a:p>
          <a:p>
            <a:pPr marL="0" indent="0">
              <a:buNone/>
            </a:pPr>
            <a:endParaRPr lang="fr-FR" noProof="1"/>
          </a:p>
        </p:txBody>
      </p:sp>
    </p:spTree>
    <p:extLst>
      <p:ext uri="{BB962C8B-B14F-4D97-AF65-F5344CB8AC3E}">
        <p14:creationId xmlns:p14="http://schemas.microsoft.com/office/powerpoint/2010/main" val="2575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Cible</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252190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a:t>
            </a:r>
            <a:r>
              <a:rPr lang="fr-FR" dirty="0" err="1"/>
              <a:t>indentité</a:t>
            </a:r>
            <a:r>
              <a:rPr lang="fr-FR" dirty="0"/>
              <a:t> – Expérience de jeu</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157498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Objectif</a:t>
            </a:r>
          </a:p>
        </p:txBody>
      </p:sp>
      <p:sp>
        <p:nvSpPr>
          <p:cNvPr id="3" name="Content Placeholder 2"/>
          <p:cNvSpPr>
            <a:spLocks noGrp="1"/>
          </p:cNvSpPr>
          <p:nvPr>
            <p:ph idx="1"/>
          </p:nvPr>
        </p:nvSpPr>
        <p:spPr/>
        <p:txBody>
          <a:bodyPr/>
          <a:lstStyle/>
          <a:p>
            <a:endParaRPr lang="fr-FR" dirty="0"/>
          </a:p>
        </p:txBody>
      </p:sp>
    </p:spTree>
    <p:extLst>
      <p:ext uri="{BB962C8B-B14F-4D97-AF65-F5344CB8AC3E}">
        <p14:creationId xmlns:p14="http://schemas.microsoft.com/office/powerpoint/2010/main" val="362445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LA </a:t>
            </a:r>
            <a:r>
              <a:rPr lang="fr-FR" dirty="0" err="1"/>
              <a:t>CARte</a:t>
            </a:r>
            <a:endParaRPr lang="fr-FR" dirty="0"/>
          </a:p>
        </p:txBody>
      </p:sp>
      <p:sp>
        <p:nvSpPr>
          <p:cNvPr id="3" name="Content Placeholder 2"/>
          <p:cNvSpPr>
            <a:spLocks noGrp="1"/>
          </p:cNvSpPr>
          <p:nvPr>
            <p:ph idx="1"/>
          </p:nvPr>
        </p:nvSpPr>
        <p:spPr>
          <a:xfrm>
            <a:off x="1069848" y="2121408"/>
            <a:ext cx="5112838" cy="4050792"/>
          </a:xfrm>
        </p:spPr>
        <p:txBody>
          <a:bodyPr>
            <a:normAutofit/>
          </a:bodyPr>
          <a:lstStyle/>
          <a:p>
            <a:r>
              <a:rPr lang="fr-FR" sz="1200" dirty="0"/>
              <a:t>La carte est l’écran principal de l’application.</a:t>
            </a:r>
          </a:p>
          <a:p>
            <a:r>
              <a:rPr lang="fr-FR" sz="1200" dirty="0"/>
              <a:t>Le joueur peut voir sa position via une petite icone sur la carte</a:t>
            </a:r>
          </a:p>
          <a:p>
            <a:r>
              <a:rPr lang="fr-FR" sz="1200" dirty="0"/>
              <a:t>En double-tapant sur un endroit de la carte, un pin est placé sur celui-ci. Le pin nous permet de placer des points d’intérêts par rapport au déductions qu’on a pu faire par rapport aux informations trouvées dans le jeu.</a:t>
            </a:r>
          </a:p>
          <a:p>
            <a:r>
              <a:rPr lang="fr-FR" sz="1200" dirty="0"/>
              <a:t>Si on double-tape sur le pin on peut placer une post-it nous permettant de noter les informations à ne pas oublier</a:t>
            </a:r>
          </a:p>
          <a:p>
            <a:r>
              <a:rPr lang="fr-FR" sz="1200" dirty="0"/>
              <a:t>Lorsque le joueur se trouve proche d’un emplacement à caméra 360 une surbrillance sur le point exact apparaît pour orienter </a:t>
            </a:r>
          </a:p>
          <a:p>
            <a:r>
              <a:rPr lang="fr-FR" sz="1200" dirty="0"/>
              <a:t>Si le joueur active la </a:t>
            </a:r>
            <a:r>
              <a:rPr lang="fr-FR" sz="1200" dirty="0" err="1"/>
              <a:t>feature</a:t>
            </a:r>
            <a:r>
              <a:rPr lang="fr-FR" sz="1200" dirty="0"/>
              <a:t> </a:t>
            </a:r>
            <a:r>
              <a:rPr lang="fr-FR" sz="1200" dirty="0" err="1"/>
              <a:t>cam</a:t>
            </a:r>
            <a:r>
              <a:rPr lang="fr-FR" sz="1200" dirty="0"/>
              <a:t> 360 lorsqu’il se trouve sur l’endroit en surbrillance un évènement se lance. Au contraire si le joueur active la caméra dans un endroit quelconque celle-ci n’affichera rien en dehors de la réalité.</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823" b="13395"/>
          <a:stretch/>
        </p:blipFill>
        <p:spPr>
          <a:xfrm>
            <a:off x="6513734" y="2437925"/>
            <a:ext cx="5370669" cy="2931696"/>
          </a:xfrm>
          <a:prstGeom prst="rect">
            <a:avLst/>
          </a:prstGeom>
        </p:spPr>
      </p:pic>
    </p:spTree>
    <p:extLst>
      <p:ext uri="{BB962C8B-B14F-4D97-AF65-F5344CB8AC3E}">
        <p14:creationId xmlns:p14="http://schemas.microsoft.com/office/powerpoint/2010/main" val="225570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La Camera 360</a:t>
            </a:r>
          </a:p>
        </p:txBody>
      </p:sp>
      <p:sp>
        <p:nvSpPr>
          <p:cNvPr id="3" name="Content Placeholder 2"/>
          <p:cNvSpPr>
            <a:spLocks noGrp="1"/>
          </p:cNvSpPr>
          <p:nvPr>
            <p:ph idx="1"/>
          </p:nvPr>
        </p:nvSpPr>
        <p:spPr>
          <a:xfrm>
            <a:off x="1069848" y="2121408"/>
            <a:ext cx="5112838" cy="4050792"/>
          </a:xfrm>
        </p:spPr>
        <p:txBody>
          <a:bodyPr>
            <a:normAutofit/>
          </a:bodyPr>
          <a:lstStyle/>
          <a:p>
            <a:r>
              <a:rPr lang="fr-FR" sz="1200" dirty="0"/>
              <a:t>La camera 360 est un des outils d’investigation mis à disposition au joueur</a:t>
            </a:r>
          </a:p>
          <a:p>
            <a:r>
              <a:rPr lang="fr-FR" sz="1200" dirty="0"/>
              <a:t>Elle est activable à tout moment mais cela ne veut pas dire que le joueur trouvera des informations  dans tous les endroits où il l’active</a:t>
            </a:r>
          </a:p>
          <a:p>
            <a:r>
              <a:rPr lang="fr-FR" sz="1200" dirty="0"/>
              <a:t>Lorsque le joueur active la caméra dans un point d’intérêt un évènement en réalité augmenté est activé. L’idée étant que le joueur observe est analyse son entourage pour comprendre la signification de l’évènement.</a:t>
            </a:r>
          </a:p>
          <a:p>
            <a:r>
              <a:rPr lang="fr-FR" sz="1200" dirty="0"/>
              <a:t>Si le joueur pense avoir trouvé un élément intéressant dans la scène il peut double-</a:t>
            </a:r>
            <a:r>
              <a:rPr lang="fr-FR" sz="1200" dirty="0" err="1"/>
              <a:t>tap</a:t>
            </a:r>
            <a:r>
              <a:rPr lang="fr-FR" sz="1200" dirty="0"/>
              <a:t> pour voir si l’application lui propose plus d’information sur l’élément sélectionné.</a:t>
            </a:r>
          </a:p>
          <a:p>
            <a:r>
              <a:rPr lang="fr-FR" sz="1200" dirty="0"/>
              <a:t>Lorsque le joueur résout l’énigme de l’endroit où il se trouve de nouvelles piste sont envoyés sur son portable</a:t>
            </a:r>
          </a:p>
        </p:txBody>
      </p:sp>
    </p:spTree>
    <p:extLst>
      <p:ext uri="{BB962C8B-B14F-4D97-AF65-F5344CB8AC3E}">
        <p14:creationId xmlns:p14="http://schemas.microsoft.com/office/powerpoint/2010/main" val="22674463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628</TotalTime>
  <Words>688</Words>
  <Application>Microsoft Office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Rockwell</vt:lpstr>
      <vt:lpstr>Rockwell Condensed</vt:lpstr>
      <vt:lpstr>Wingdings</vt:lpstr>
      <vt:lpstr>Wood Type</vt:lpstr>
      <vt:lpstr>Projet GEO</vt:lpstr>
      <vt:lpstr>Sommaire</vt:lpstr>
      <vt:lpstr>FICHE D’Identité - Concept</vt:lpstr>
      <vt:lpstr>FICHE D’Identité – Key Selling points</vt:lpstr>
      <vt:lpstr>Fiche d’identité - Cible</vt:lpstr>
      <vt:lpstr>Fiche d’indentité – Expérience de jeu</vt:lpstr>
      <vt:lpstr>Game system - Objectif</vt:lpstr>
      <vt:lpstr>Game System – LA CARte</vt:lpstr>
      <vt:lpstr>Game System – La Camera 360</vt:lpstr>
      <vt:lpstr>Histoire - concept</vt:lpstr>
      <vt:lpstr>Video – Composition</vt:lpstr>
      <vt:lpstr>Video - Séquences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GEO</dc:title>
  <dc:creator>Esther</dc:creator>
  <cp:lastModifiedBy>Esther</cp:lastModifiedBy>
  <cp:revision>27</cp:revision>
  <dcterms:created xsi:type="dcterms:W3CDTF">2016-11-23T08:59:47Z</dcterms:created>
  <dcterms:modified xsi:type="dcterms:W3CDTF">2016-11-24T11:41:57Z</dcterms:modified>
</cp:coreProperties>
</file>